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4"/>
  </p:notesMasterIdLst>
  <p:sldIdLst>
    <p:sldId id="323" r:id="rId2"/>
    <p:sldId id="335" r:id="rId3"/>
    <p:sldId id="340" r:id="rId4"/>
    <p:sldId id="325" r:id="rId5"/>
    <p:sldId id="287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24" r:id="rId14"/>
    <p:sldId id="326" r:id="rId15"/>
    <p:sldId id="328" r:id="rId16"/>
    <p:sldId id="327" r:id="rId17"/>
    <p:sldId id="329" r:id="rId18"/>
    <p:sldId id="334" r:id="rId19"/>
    <p:sldId id="348" r:id="rId20"/>
    <p:sldId id="349" r:id="rId21"/>
    <p:sldId id="350" r:id="rId22"/>
    <p:sldId id="35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2CB334-CBA1-490D-967A-B3C2C883499A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9F5EB-2712-484D-9D15-D17043C20F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136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BB201-F077-4F04-8967-CBC7AC9A9363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7E84-DEFA-4FA6-AE1D-7363DC5A72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BB201-F077-4F04-8967-CBC7AC9A9363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7E84-DEFA-4FA6-AE1D-7363DC5A7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BB201-F077-4F04-8967-CBC7AC9A9363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7E84-DEFA-4FA6-AE1D-7363DC5A7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BB201-F077-4F04-8967-CBC7AC9A9363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7E84-DEFA-4FA6-AE1D-7363DC5A72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BB201-F077-4F04-8967-CBC7AC9A9363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7E84-DEFA-4FA6-AE1D-7363DC5A7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BB201-F077-4F04-8967-CBC7AC9A9363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7E84-DEFA-4FA6-AE1D-7363DC5A72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BB201-F077-4F04-8967-CBC7AC9A9363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7E84-DEFA-4FA6-AE1D-7363DC5A72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BB201-F077-4F04-8967-CBC7AC9A9363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7E84-DEFA-4FA6-AE1D-7363DC5A7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BB201-F077-4F04-8967-CBC7AC9A9363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7E84-DEFA-4FA6-AE1D-7363DC5A7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BB201-F077-4F04-8967-CBC7AC9A9363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7E84-DEFA-4FA6-AE1D-7363DC5A7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BB201-F077-4F04-8967-CBC7AC9A9363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A7E84-DEFA-4FA6-AE1D-7363DC5A72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6DBB201-F077-4F04-8967-CBC7AC9A9363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DA7E84-DEFA-4FA6-AE1D-7363DC5A7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yandex.ru/clck/jsredir?from=yandex.ru;search/;web;;&amp;text=&amp;etext=1167.P4v2ihz9cmARIxWIvmMardLRInbDi5jyWUEVk97tJYdDQxs0yeNlKFbAamvQCYh3.d88a813dd37741a958fa3c3e8ad33e1ec8d9250c&amp;uuid=&amp;state=PEtFfuTeVD4jaxywoSUvtJXex15Wcbo_cgtmR8o9DgnSNQ3f1XfvGB9gPa3sfq-b&amp;data=UlNrNmk5WktYejR0eWJFYk1LdmtxZ0pMS2xHUWdkNjVtMjVxQmNITzJ5d0xvVk43SENWUlhja3Z2T08yVzR5UGdJYzNIazR6OFpBc0NKQzVWQjVWczRzMklLS3FZVS1jNEdISHVIZFNKUHc&amp;b64e=2&amp;sign=8c8925e0947e3e4d34f505db1c9d6b25&amp;keyno=0&amp;cst=AiuY0DBWFJ4CiF6OxvZkNMnZcG-sl-sfTbnHMdHDZIVGxqzvnFI5KeX6UiaV2CyniC9Jk_bi-KmAXhQmBO1r4eHhbIgcULBSrFjggwKc5Qdhv9vG4JBQXzQZ3ZrCMGoJZYe55n9L16QW8vkigHZSYZGprQuXUqsZ3hHiBdz6fqK_ib7eoJdV6-abniYhgcj_HAoKNEaJCwdjbI2MiE4qTU6JF07DvDP-sLyQggqz_XLyZWP0F5blwMzVLiMy60a5IEKOhFGVbcg_IIkz5ppr8kXbQoboF9ilTS2nAojACbmC2O-uZXQEtcmv_z4JAhJ_idKMYvv7VQXNfNemFipXNQ&amp;ref=orjY4mGPRjk5boDnW0uvlrrd71vZw9kpTiRqoy63TTsZv-6m0T1RLOyocCB6T9pjp6vSZwOlzSypJACX5MMFgnegUXadJ4Bkm-qHYC3innW8YvdkJXXXTebYbaLBY6zzQ8Sx9u7bi4aGYgPDrjDXMBYGx97UhgQdakGwqW-5UvE&amp;l10n=ru&amp;cts=1472911533433&amp;mc=4.392582755590971" TargetMode="External"/><Relationship Id="rId2" Type="http://schemas.openxmlformats.org/officeDocument/2006/relationships/hyperlink" Target="https://www.obd-memorial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yandex.ru/clck/jsredir?from=yandex.ru;search/;web;;&amp;text=&amp;etext=1167.P4v2ihz9cmARIxWIvmMardLRInbDi5jyWUEVk97tJYdDQxs0yeNlKFbAamvQCYh3.d88a813dd37741a958fa3c3e8ad33e1ec8d9250c&amp;uuid=&amp;state=PEtFfuTeVD4jaxywoSUvtJXex15Wcbo_cgtmR8o9DgnSNQ3f1XfvGB9gPa3sfq-b&amp;data=UlNrNmk5WktYejR0eWJFYk1LdmtxZ0pMS2xHUWdkNjVtMjVxQmNITzJ5d0xvVk43SENWUlhja3Z2T08yVzR5UGdJYzNIazR6OFpBc0NKQzVWQjVWczRzMklLS3FZVS1jNEdISHVIZFNKUHc&amp;b64e=2&amp;sign=8c8925e0947e3e4d34f505db1c9d6b25&amp;keyno=0&amp;cst=AiuY0DBWFJ4CiF6OxvZkNMnZcG-sl-sfTbnHMdHDZIVGxqzvnFI5KeX6UiaV2CyniC9Jk_bi-KmAXhQmBO1r4eHhbIgcULBSrFjggwKc5Qdhv9vG4JBQXzQZ3ZrCMGoJZYe55n9L16QW8vkigHZSYZGprQuXUqsZ3hHiBdz6fqK_ib7eoJdV6-abniYhgcj_HAoKNEaJCwdjbI2MiE4qTU6JF07DvDP-sLyQggqz_XLyZWP0F5blwMzVLiMy60a5IEKOhFGVbcg_IIkz5ppr8kXbQoboF9ilTS2nAojACbmC2O-uZXQEtcmv_z4JAhJ_idKMYvv7VQXNfNemFipXNQ&amp;ref=orjY4mGPRjk5boDnW0uvlrrd71vZw9kpTiRqoy63TTsZv-6m0T1RLOyocCB6T9pjp6vSZwOlzSypJACX5MMFgnegUXadJ4Bkm-qHYC3innW8YvdkJXXXTebYbaLBY6zzQ8Sx9u7bi4aGYgPDrjDXMBYGx97UhgQdakGwqW-5UvE&amp;l10n=ru&amp;cts=1472911533433&amp;mc=4.392582755590971" TargetMode="External"/><Relationship Id="rId2" Type="http://schemas.openxmlformats.org/officeDocument/2006/relationships/hyperlink" Target="https://www.obd-memorial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47664" y="350831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дорогам войны</a:t>
            </a:r>
            <a:endParaRPr lang="ru-RU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64088" y="5533666"/>
            <a:ext cx="3331346" cy="873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Выполнила: Родионова О.Г., </a:t>
            </a:r>
          </a:p>
          <a:p>
            <a:pPr algn="r">
              <a:lnSpc>
                <a:spcPct val="150000"/>
              </a:lnSpc>
            </a:pPr>
            <a:r>
              <a:rPr lang="ru-RU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учитель МБОУ «Школа №113»</a:t>
            </a:r>
            <a:endParaRPr lang="ru-RU" i="1" dirty="0">
              <a:solidFill>
                <a:prstClr val="black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35696" cy="137677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" y="5496229"/>
            <a:ext cx="3339606" cy="13209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776"/>
            <a:ext cx="8791999" cy="3991567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50772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4294967295"/>
          </p:nvPr>
        </p:nvSpPr>
        <p:spPr>
          <a:xfrm>
            <a:off x="2555776" y="692696"/>
            <a:ext cx="6336704" cy="5433467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 algn="just" fontAlgn="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на самом деле могила дедушки, мы стали собираться в дорогу.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 fontAlgn="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ехали по тем дорогам, где еще совсем недавно всего лишь 73 года назад шли ожесточённые бои. В прямом смысле слова мы вернулись в прошлое и ехали по дорогам войны.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 fontAlgn="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былых боёв Великой Отечественной войны, жестоких, тяжелых, кровопролитных, помечены обелисками и звёздами братских могил. На протяжении всей дороги встречаются щиты с надписями о том, где и какое братское захоронение находится.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59766" cy="184482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" y="5211399"/>
            <a:ext cx="4059686" cy="160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03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23728" y="5085185"/>
            <a:ext cx="65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мы доехали до деревни Новосёлки, где воевал дедушка и недалеко от которой он был первоначально похоронен.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3687" cy="132276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" y="5770288"/>
            <a:ext cx="2646760" cy="10469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657" y="281466"/>
            <a:ext cx="6766799" cy="483391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28931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51720" y="4893722"/>
            <a:ext cx="66247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Едем дальше и вот перед нами д.Дубоцкое, где-то здесь должно быть братское захоронение советских воинов, погибших во время Великой Отечественной воины. И вдруг мы увидели его.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3687" cy="132276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" y="5770288"/>
            <a:ext cx="2646760" cy="1046940"/>
          </a:xfrm>
          <a:prstGeom prst="rect">
            <a:avLst/>
          </a:prstGeom>
        </p:spPr>
      </p:pic>
      <p:pic>
        <p:nvPicPr>
          <p:cNvPr id="8" name="Рисунок 3" descr="D:\Nikon Transfer 2\Август_2016\Тверская область_Жарковский_район_Дубоцкое\JPEG_25.08.16\DSC_90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23168"/>
            <a:ext cx="6408712" cy="457055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778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4294967295"/>
          </p:nvPr>
        </p:nvSpPr>
        <p:spPr>
          <a:xfrm>
            <a:off x="1907704" y="4357056"/>
            <a:ext cx="7056784" cy="23123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Сердце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 биться сильнее и сильнее, а вдруг здесь нет фамилии дедушки. Хотя я созванивалась с Жарковским военкоматом и там подтвердили, что он захоронен в этой могиле и его фамилия увековечена на надгробной плите. Я первой поднялась к памятнику и стала искать фамилию дедушки из 240 воинов. И вот центральная плита и второй снизу он. Как же долго мы тебя искали, целых 73 года и наконец-то нашли. Наконец-то мы можем поклониться тебе!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3687" cy="132276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5935318"/>
            <a:ext cx="2646760" cy="1046940"/>
          </a:xfrm>
          <a:prstGeom prst="rect">
            <a:avLst/>
          </a:prstGeom>
        </p:spPr>
      </p:pic>
      <p:pic>
        <p:nvPicPr>
          <p:cNvPr id="10" name="Рисунок 6" descr="D:\Nikon Transfer 2\Август_2016\Тверская область_Жарковский_район_Дубоцкое\JPEG_25.08.16\DSC_90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39445"/>
            <a:ext cx="6048672" cy="432048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059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4294967295"/>
          </p:nvPr>
        </p:nvSpPr>
        <p:spPr>
          <a:xfrm>
            <a:off x="2339752" y="4941168"/>
            <a:ext cx="6055756" cy="1296144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деревне Дубоцкое живёт очень мало людей, но, не смотря на это, могила Советских воинов ухожена, вся в цветах. На памятные даты здесь всегда проходят митинги.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3687" cy="132276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" y="5770288"/>
            <a:ext cx="2646760" cy="1046940"/>
          </a:xfrm>
          <a:prstGeom prst="rect">
            <a:avLst/>
          </a:prstGeom>
        </p:spPr>
      </p:pic>
      <p:pic>
        <p:nvPicPr>
          <p:cNvPr id="9" name="Рисунок 5" descr="D:\Nikon Transfer 2\Август_2016\Тверская область_Жарковский_район_Дубоцкое\JPEG_25.08.16\DSC_90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402" y="404664"/>
            <a:ext cx="6418146" cy="424847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443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4294967295"/>
          </p:nvPr>
        </p:nvSpPr>
        <p:spPr>
          <a:xfrm>
            <a:off x="2123728" y="5013176"/>
            <a:ext cx="6696744" cy="1236549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Низкий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поклон всем местным жителям, которые чтут память наших погибших отцов и дедов. Наконец-то и мы можем возложить цветы на могилу нашего отца и дедушки.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3687" cy="132276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1" y="5863398"/>
            <a:ext cx="2646760" cy="10469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22128"/>
            <a:ext cx="6264696" cy="448181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07844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274" y="476672"/>
            <a:ext cx="6374793" cy="422268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3687" cy="132276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1" y="5863398"/>
            <a:ext cx="2646760" cy="1046940"/>
          </a:xfrm>
          <a:prstGeom prst="rect">
            <a:avLst/>
          </a:prstGeom>
        </p:spPr>
      </p:pic>
      <p:sp>
        <p:nvSpPr>
          <p:cNvPr id="10" name="Объект 5"/>
          <p:cNvSpPr>
            <a:spLocks noGrp="1"/>
          </p:cNvSpPr>
          <p:nvPr>
            <p:ph sz="half" idx="4294967295"/>
          </p:nvPr>
        </p:nvSpPr>
        <p:spPr>
          <a:xfrm>
            <a:off x="1907704" y="5013176"/>
            <a:ext cx="6499363" cy="1236549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Собираясь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дорогу, мы взяли горсть родной земли, чтобы возложить её на могилу. </a:t>
            </a:r>
          </a:p>
        </p:txBody>
      </p:sp>
    </p:spTree>
    <p:extLst>
      <p:ext uri="{BB962C8B-B14F-4D97-AF65-F5344CB8AC3E}">
        <p14:creationId xmlns:p14="http://schemas.microsoft.com/office/powerpoint/2010/main" val="68544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3687" cy="132276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" y="5770288"/>
            <a:ext cx="2646760" cy="1046940"/>
          </a:xfrm>
          <a:prstGeom prst="rect">
            <a:avLst/>
          </a:prstGeom>
        </p:spPr>
      </p:pic>
      <p:pic>
        <p:nvPicPr>
          <p:cNvPr id="2" name="Объект 1"/>
          <p:cNvPicPr>
            <a:picLocks noGrp="1" noChangeAspect="1"/>
          </p:cNvPicPr>
          <p:nvPr>
            <p:ph sz="half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372" y="548680"/>
            <a:ext cx="6445480" cy="426680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9" name="Объект 5"/>
          <p:cNvSpPr>
            <a:spLocks noGrp="1"/>
          </p:cNvSpPr>
          <p:nvPr>
            <p:ph sz="half" idx="4294967295"/>
          </p:nvPr>
        </p:nvSpPr>
        <p:spPr>
          <a:xfrm>
            <a:off x="1907704" y="5013176"/>
            <a:ext cx="6499363" cy="1236549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тебе, дедушка, за то, что защитил нашу землю от врага. Вечная тебе память! Я горжусь тобой!</a:t>
            </a:r>
          </a:p>
          <a:p>
            <a:pPr marL="4572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44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23728" y="15051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Памяти павших…</a:t>
            </a:r>
            <a:endParaRPr lang="ru-RU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3687" cy="132276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" y="5770288"/>
            <a:ext cx="2646760" cy="1046940"/>
          </a:xfrm>
          <a:prstGeom prst="rect">
            <a:avLst/>
          </a:prstGeom>
        </p:spPr>
      </p:pic>
      <p:sp>
        <p:nvSpPr>
          <p:cNvPr id="8" name="Объект 5"/>
          <p:cNvSpPr>
            <a:spLocks noGrp="1"/>
          </p:cNvSpPr>
          <p:nvPr>
            <p:ph sz="half" idx="4294967295"/>
          </p:nvPr>
        </p:nvSpPr>
        <p:spPr>
          <a:xfrm>
            <a:off x="2267744" y="4903886"/>
            <a:ext cx="6120680" cy="183748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Неугасима память поколений</a:t>
            </a:r>
          </a:p>
          <a:p>
            <a:pPr marL="0" indent="0" algn="ctr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память тех, кого так свято чтим,</a:t>
            </a:r>
          </a:p>
          <a:p>
            <a:pPr marL="0" indent="0" algn="ctr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Давайте, люди, встанем на мгновенье</a:t>
            </a:r>
          </a:p>
          <a:p>
            <a:pPr marL="0" indent="0" algn="ctr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 скорби постоим и помолчим.</a:t>
            </a:r>
          </a:p>
          <a:p>
            <a:pPr marL="0" indent="0" algn="ctr">
              <a:lnSpc>
                <a:spcPct val="170000"/>
              </a:lnSpc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628074"/>
            <a:ext cx="6408712" cy="427581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83840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4294967295"/>
          </p:nvPr>
        </p:nvSpPr>
        <p:spPr>
          <a:xfrm>
            <a:off x="2339752" y="692696"/>
            <a:ext cx="6192688" cy="5433467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родилась и выросла в мирное время. Никогда не слышала воя сирен, извещающих воздушную тревогу, не видела разрушенных фашистскими бомбами домов… О войне я могу судить только по кинофильмам, художественным произведениям и рассказам фронтовиков.</a:t>
            </a:r>
          </a:p>
          <a:p>
            <a:pPr marL="4572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рассказам и книгам я знаю войну, </a:t>
            </a:r>
          </a:p>
          <a:p>
            <a:pPr marL="45720" indent="0" algn="ctr"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сиротами сделала многих детей, </a:t>
            </a:r>
          </a:p>
          <a:p>
            <a:pPr marL="45720" indent="0" algn="ctr"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заставила плакать седых матерей, </a:t>
            </a:r>
          </a:p>
          <a:p>
            <a:pPr marL="45720" indent="0" algn="ctr"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рассказам и книгам я знаю войну.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59766" cy="184482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" y="5211399"/>
            <a:ext cx="4059686" cy="160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17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4294967295"/>
          </p:nvPr>
        </p:nvSpPr>
        <p:spPr>
          <a:xfrm>
            <a:off x="1115616" y="1556792"/>
            <a:ext cx="7632848" cy="331236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alt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задачи:</a:t>
            </a:r>
            <a:r>
              <a:rPr lang="ru-RU" alt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endParaRPr lang="ru-RU" altLang="ru-RU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alt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Найти место захоронение дедушки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alt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Побывать на могиле дедушки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71734" cy="16288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" y="5445224"/>
            <a:ext cx="3468551" cy="137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87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4294967295"/>
          </p:nvPr>
        </p:nvSpPr>
        <p:spPr>
          <a:xfrm>
            <a:off x="2339752" y="692696"/>
            <a:ext cx="6192688" cy="5433467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война закончилась давно. Но мы всегда должны помнить о ней, о том, что пришлось пережить людям, не понаслышке знавшим то страшное время. Мы должны научиться ценить мирную жизнь, ведь именно ради неё отдавали жизни наши предки.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ради неё отдал жизнь мой дедушка -  рядовой солдат 945-го стрелкового полка 262-й стрелковой Демидовско-Хинганской Краснознамённой ордена Суворова дивизии - Николашин Фёдор Николаевич. История не прощает, когда ее забывают, и что хуже всего, предают.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59766" cy="184482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45224"/>
            <a:ext cx="4059686" cy="160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7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4294967295"/>
          </p:nvPr>
        </p:nvSpPr>
        <p:spPr>
          <a:xfrm>
            <a:off x="2339752" y="188640"/>
            <a:ext cx="6624736" cy="5937523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свой рассказ я хочу бессмертными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словами Роберта Рождественского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Помните! Через века, через года,- помните! </a:t>
            </a:r>
          </a:p>
          <a:p>
            <a:pPr marL="4572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тех, кто уже не придет никогда, - помните!</a:t>
            </a:r>
          </a:p>
          <a:p>
            <a:pPr marL="4572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плачьте! В горле сдержите стоны, горькие стоны.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Памяти павших будьте достойны! Вечно достойны!</a:t>
            </a:r>
          </a:p>
          <a:p>
            <a:pPr marL="4572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Хлебом и песней, мечтой и стихами, </a:t>
            </a:r>
          </a:p>
          <a:p>
            <a:pPr marL="4572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Жизнью просторной, каждой секундой, каждым дыханьем будьте достойны!</a:t>
            </a:r>
          </a:p>
          <a:p>
            <a:pPr marL="4572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Люди! Покуда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сердца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стучатся, - помните!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Какою ценой завоевано счастье, - пожалуйста, помните!</a:t>
            </a:r>
          </a:p>
          <a:p>
            <a:pPr marL="4572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Песню свою отправляя в полет, - помните!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тех, кто уже никогда не споет, - помните!</a:t>
            </a:r>
          </a:p>
          <a:p>
            <a:pPr marL="4572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своим расскажите о них, чтоб запомнили!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детей расскажите о них, чтобы тоже запомнили!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все времена бессмертной Земли помните!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59766" cy="184482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5445224"/>
            <a:ext cx="4059686" cy="160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31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4294967295"/>
          </p:nvPr>
        </p:nvSpPr>
        <p:spPr>
          <a:xfrm>
            <a:off x="2339752" y="188640"/>
            <a:ext cx="6624736" cy="5937523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lv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</a:p>
          <a:p>
            <a:pPr marL="4572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45720" lv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Книга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Памяти Республики Татарстан.</a:t>
            </a:r>
          </a:p>
          <a:p>
            <a:pPr marL="45720" lv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Книга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Памяти Тверской области.</a:t>
            </a:r>
          </a:p>
          <a:p>
            <a:pPr marL="45720" lvl="0" indent="0" algn="just">
              <a:buNone/>
            </a:pPr>
            <a:r>
              <a:rPr lang="ru-RU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3. </a:t>
            </a:r>
            <a:r>
              <a:rPr lang="en-US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://www.obd-memorial.ru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lvl="0" indent="0" algn="just">
              <a:buNone/>
            </a:pPr>
            <a:r>
              <a:rPr lang="ru-RU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4.podvignaroda.mil.ru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lv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pamyat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naroda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59766" cy="184482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5085184"/>
            <a:ext cx="4969900" cy="196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00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4294967295"/>
          </p:nvPr>
        </p:nvSpPr>
        <p:spPr>
          <a:xfrm>
            <a:off x="467544" y="1556792"/>
            <a:ext cx="8280920" cy="4539487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отечественная война 1941-1945 годов - это трагическое событие, которое навсегда останется в памяти народа. Эта война вошла в каждый дом, коснулась каждой семьи и стала большим испытанием для всего многонационального народа нашей великой родины. Миллионы людей погибли на полях сражений, тысячи – пропали без вести, огромное количество судеб было загублено. Это была страшная трагедия. Все народы Советского Союза в одном порыве объединились против общего врага, ради свободы своей родины. Небывалый массовый героизм проявили наши воины на полях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сражений.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каждым годом всё меньше и меньше остаётся участников тех страшных событий. Поэтому очень важны их воспоминания, которые необходимо сохранить и передать потомкам. Ведь мы до сих пор переживаем последствия этой ужасной войны. Годы идут, но в памяти народа эта война останется важнейшей частью нашей истории. Никогда не забудем мы героев, которые ценой своей жизни даровали нам жизнь и свободу.</a:t>
            </a:r>
          </a:p>
          <a:p>
            <a:pPr marL="4572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моей семье тоже есть такой герой. Это мой дедушка, которого я видела только на фотографии.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63755" cy="177281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001" y="5831637"/>
            <a:ext cx="3451657" cy="13653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15816" y="0"/>
            <a:ext cx="61926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в России семьи такой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б не памятен был свой герой…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Евгений Агранович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42360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4294967295"/>
          </p:nvPr>
        </p:nvSpPr>
        <p:spPr>
          <a:xfrm>
            <a:off x="2339752" y="692696"/>
            <a:ext cx="6192688" cy="5433467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4572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Николашин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Фёдор Николаевич родился в 1913 году. В 1942 году он ушёл на фронт, воевал рядовым солдатом в 945-м стрелковом полку 262-й стрелковой Демидовско-Хинганской Краснознамённой ордена Суворова дивизии на территории Смоленской области. В армию был призван Суконовским районным военкоматом ТАССР. В ожесточённых боях за освобождение Родины от фашистских захватчиков, проявив геройство и мужество, 14 июня 1943 года дедушка пал смертью храбрых.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71734" cy="16288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" y="5581679"/>
            <a:ext cx="3123581" cy="123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58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39752" y="5301208"/>
            <a:ext cx="6482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Бабушка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получила извещение о смерти своего мужа, где было написано, что он похоронен юж.дер.Новосёлки 1200 метров Велижского района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Смоленской области.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7704" cy="143077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89240"/>
            <a:ext cx="3131840" cy="119743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5" r="6137" b="51813"/>
          <a:stretch/>
        </p:blipFill>
        <p:spPr>
          <a:xfrm>
            <a:off x="1907704" y="294130"/>
            <a:ext cx="6914304" cy="485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95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55776" y="5805264"/>
            <a:ext cx="5616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годы мой папа пытался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выяснить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захоронен дедушка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побывать на его могиле.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7704" cy="143077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89240"/>
            <a:ext cx="3131840" cy="11974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6" t="2751" r="6680" b="13250"/>
          <a:stretch/>
        </p:blipFill>
        <p:spPr>
          <a:xfrm>
            <a:off x="2915816" y="-99392"/>
            <a:ext cx="4706623" cy="597666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92497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83768" y="4653136"/>
            <a:ext cx="64807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1975 году он написал письмо в краеведческий кружок средней школы №1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Велиж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Смоленской области с просьбой помочь ему отыскать могилу отца. Краеведы ответили, что в списках погибших за освобождение города Велиж значатся 24000 воинов, по документам захоронений более 3000 значатся неизвестными.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7704" cy="143077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89240"/>
            <a:ext cx="3131840" cy="11974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" t="650" r="6680" b="50000"/>
          <a:stretch/>
        </p:blipFill>
        <p:spPr>
          <a:xfrm rot="5400000">
            <a:off x="2502110" y="656692"/>
            <a:ext cx="4608512" cy="338437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6704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66842" y="4857896"/>
            <a:ext cx="6482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Из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деревни Новосёлки останки воинов были перезахоронены. Но, к сожалению, ребята так и не смогли найти то место, куда именно перезахоронили останки дедушки.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7704" cy="143077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589240"/>
            <a:ext cx="3131840" cy="119743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" t="-400" r="6680" b="1701"/>
          <a:stretch/>
        </p:blipFill>
        <p:spPr>
          <a:xfrm rot="5400000">
            <a:off x="3093517" y="-1080120"/>
            <a:ext cx="4608512" cy="676875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2292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4294967295"/>
          </p:nvPr>
        </p:nvSpPr>
        <p:spPr>
          <a:xfrm>
            <a:off x="2339752" y="692696"/>
            <a:ext cx="6192688" cy="5433467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в 2016 году с помощью неравнодушных людей и различных интернет сайтов, таких как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https://www.obd-memorial.ru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podvignaroda.mil.ru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pamyat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naroda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смогла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найти место захоронения дедушки.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значится в двух Книгах Памяти – Республики Татарстан и Тверской области. В настоящее время дедушка захоронен в братской могиле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д.Дубоцкое Новоселковского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сельсовета. Теперь это территория Жарковского района Тверской области.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59766" cy="184482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" y="5211399"/>
            <a:ext cx="4059686" cy="160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05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2146</TotalTime>
  <Words>189</Words>
  <Application>Microsoft Office PowerPoint</Application>
  <PresentationFormat>Экран (4:3)</PresentationFormat>
  <Paragraphs>61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Calibri</vt:lpstr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Ray</dc:creator>
  <cp:lastModifiedBy>zavuch</cp:lastModifiedBy>
  <cp:revision>196</cp:revision>
  <dcterms:created xsi:type="dcterms:W3CDTF">2012-05-16T11:11:49Z</dcterms:created>
  <dcterms:modified xsi:type="dcterms:W3CDTF">2018-05-14T10:43:49Z</dcterms:modified>
</cp:coreProperties>
</file>